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AA31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4" autoAdjust="0"/>
    <p:restoredTop sz="94660"/>
  </p:normalViewPr>
  <p:slideViewPr>
    <p:cSldViewPr>
      <p:cViewPr varScale="1">
        <p:scale>
          <a:sx n="104" d="100"/>
          <a:sy n="104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316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5E4B-8D51-4086-A1FB-7058AAC20635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571767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«Корень как часть слова»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Русский язык. 2 класс. УМК «Начальная школа 21 века»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215238" cy="171451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Бетирова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Има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Шахаповна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учитель начальных классов МБОУ </a:t>
            </a:r>
            <a:r>
              <a:rPr lang="ru-RU" dirty="0" smtClean="0">
                <a:solidFill>
                  <a:srgbClr val="0070C0"/>
                </a:solidFill>
              </a:rPr>
              <a:t>«Корен-Беноевская СШ»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1806" t="7949" r="21112" b="15897"/>
          <a:stretch>
            <a:fillRect/>
          </a:stretch>
        </p:blipFill>
        <p:spPr bwMode="auto">
          <a:xfrm>
            <a:off x="571472" y="357166"/>
            <a:ext cx="828680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1646" t="7436" r="21272" b="15641"/>
          <a:stretch>
            <a:fillRect/>
          </a:stretch>
        </p:blipFill>
        <p:spPr bwMode="auto">
          <a:xfrm>
            <a:off x="642910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714908" cy="2428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Оно </a:t>
            </a:r>
            <a:r>
              <a:rPr lang="ru-RU" dirty="0">
                <a:solidFill>
                  <a:srgbClr val="0070C0"/>
                </a:solidFill>
              </a:rPr>
              <a:t>на небосвод </a:t>
            </a:r>
            <a:r>
              <a:rPr lang="ru-RU" dirty="0" smtClean="0">
                <a:solidFill>
                  <a:srgbClr val="0070C0"/>
                </a:solidFill>
              </a:rPr>
              <a:t>взошло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>
                <a:solidFill>
                  <a:srgbClr val="0070C0"/>
                </a:solidFill>
              </a:rPr>
              <a:t>смотрит к нам в </a:t>
            </a:r>
            <a:r>
              <a:rPr lang="ru-RU" dirty="0" smtClean="0">
                <a:solidFill>
                  <a:srgbClr val="0070C0"/>
                </a:solidFill>
              </a:rPr>
              <a:t>оконце.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Оно </a:t>
            </a:r>
            <a:r>
              <a:rPr lang="ru-RU" dirty="0">
                <a:solidFill>
                  <a:srgbClr val="0070C0"/>
                </a:solidFill>
              </a:rPr>
              <a:t>нам дарит свет, </a:t>
            </a:r>
            <a:r>
              <a:rPr lang="ru-RU" dirty="0" smtClean="0">
                <a:solidFill>
                  <a:srgbClr val="0070C0"/>
                </a:solidFill>
              </a:rPr>
              <a:t>тепло.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Всегда </a:t>
            </a:r>
            <a:r>
              <a:rPr lang="ru-RU" dirty="0">
                <a:solidFill>
                  <a:srgbClr val="0070C0"/>
                </a:solidFill>
              </a:rPr>
              <a:t>пусть светит</a:t>
            </a:r>
            <a:r>
              <a:rPr lang="ru-RU" dirty="0" smtClean="0">
                <a:solidFill>
                  <a:srgbClr val="0070C0"/>
                </a:solidFill>
              </a:rPr>
              <a:t>...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643338" cy="36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a9ac91625a1f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12" y="1428736"/>
            <a:ext cx="5740484" cy="419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Какие слова называются родственными?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143248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Что у них общего?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 найти родственные слова?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Прочитай слова под картинками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3" descr="C:\Documents and Settings\Администратор\Мои документы\Мои рисунки\Мои сканированные изображения\2013-09 (сен)\сканирование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4098" name="Picture 2" descr="F:\0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43932" cy="62151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5143512"/>
            <a:ext cx="207170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57554" y="4214818"/>
            <a:ext cx="200026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0" y="5286388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</a:t>
            </a:r>
            <a:endParaRPr lang="ru-RU" sz="3600" b="1" dirty="0"/>
          </a:p>
        </p:txBody>
      </p:sp>
      <p:sp>
        <p:nvSpPr>
          <p:cNvPr id="19" name="Овал 18"/>
          <p:cNvSpPr/>
          <p:nvPr/>
        </p:nvSpPr>
        <p:spPr>
          <a:xfrm>
            <a:off x="1285852" y="4714884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домик</a:t>
            </a:r>
            <a:endParaRPr lang="ru-RU" sz="2800" b="1" dirty="0"/>
          </a:p>
        </p:txBody>
      </p:sp>
      <p:sp>
        <p:nvSpPr>
          <p:cNvPr id="21" name="Овал 20"/>
          <p:cNvSpPr/>
          <p:nvPr/>
        </p:nvSpPr>
        <p:spPr>
          <a:xfrm>
            <a:off x="5929322" y="2714620"/>
            <a:ext cx="264320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домашний</a:t>
            </a:r>
            <a:endParaRPr lang="ru-RU" sz="2800" b="1" dirty="0"/>
          </a:p>
        </p:txBody>
      </p:sp>
      <p:sp>
        <p:nvSpPr>
          <p:cNvPr id="22" name="Овал 21"/>
          <p:cNvSpPr/>
          <p:nvPr/>
        </p:nvSpPr>
        <p:spPr>
          <a:xfrm>
            <a:off x="2143108" y="3357562"/>
            <a:ext cx="329567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домохозяйка</a:t>
            </a:r>
            <a:endParaRPr lang="ru-RU" sz="2800" b="1" dirty="0"/>
          </a:p>
        </p:txBody>
      </p:sp>
      <p:sp>
        <p:nvSpPr>
          <p:cNvPr id="23" name="Овал 22"/>
          <p:cNvSpPr/>
          <p:nvPr/>
        </p:nvSpPr>
        <p:spPr>
          <a:xfrm>
            <a:off x="5000628" y="100010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домовой</a:t>
            </a:r>
            <a:endParaRPr lang="ru-RU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5143504" y="4286256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домище</a:t>
            </a:r>
            <a:endParaRPr lang="ru-RU" sz="2800" b="1" dirty="0"/>
          </a:p>
        </p:txBody>
      </p:sp>
      <p:sp>
        <p:nvSpPr>
          <p:cNvPr id="25" name="Овал 24"/>
          <p:cNvSpPr/>
          <p:nvPr/>
        </p:nvSpPr>
        <p:spPr>
          <a:xfrm>
            <a:off x="785786" y="2285992"/>
            <a:ext cx="292895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бездомный</a:t>
            </a:r>
            <a:endParaRPr lang="ru-RU" sz="2800" b="1" dirty="0"/>
          </a:p>
        </p:txBody>
      </p:sp>
      <p:sp>
        <p:nvSpPr>
          <p:cNvPr id="26" name="Овал 25"/>
          <p:cNvSpPr/>
          <p:nvPr/>
        </p:nvSpPr>
        <p:spPr>
          <a:xfrm>
            <a:off x="2071670" y="64291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домосед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4000496" y="1928802"/>
            <a:ext cx="257176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надомник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Однокоренные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1.Общая часть.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86190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2.Близки по смыслу.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Родственники?      Формы слова?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2" descr="C:\Documents and Settings\Администратор\Мои документы\Мои рисунки\Мои сканированные изображения\2013-09 (сен)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64386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572164" cy="36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43240" y="5357826"/>
            <a:ext cx="3500462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</a:rPr>
              <a:t>рзина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«Корень как часть слова» Русский язык. 2 класс. УМК «Начальная школа 21 века»</vt:lpstr>
      <vt:lpstr>Загадка</vt:lpstr>
      <vt:lpstr>Родственники</vt:lpstr>
      <vt:lpstr>Цели и задачи урока</vt:lpstr>
      <vt:lpstr> Прочитай слова под картинками</vt:lpstr>
      <vt:lpstr> </vt:lpstr>
      <vt:lpstr>Однокоренные слова</vt:lpstr>
      <vt:lpstr>Родственники?      Формы слова?</vt:lpstr>
      <vt:lpstr>Словарная работа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«Корень как часть слова» Русский язык. 2 класс. УМК «Начальная школа 21 века»</dc:title>
  <dc:creator>XTreme</dc:creator>
  <cp:lastModifiedBy>Марха</cp:lastModifiedBy>
  <cp:revision>15</cp:revision>
  <dcterms:created xsi:type="dcterms:W3CDTF">2013-09-25T21:13:49Z</dcterms:created>
  <dcterms:modified xsi:type="dcterms:W3CDTF">2025-01-29T13:09:47Z</dcterms:modified>
</cp:coreProperties>
</file>